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263-1F08-49D4-994B-E3B96A3B582D}" type="datetimeFigureOut">
              <a:rPr lang="en-US" smtClean="0"/>
              <a:t>22-Jan-17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EC0F-771B-4ED1-B699-A7277E40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6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94263-1F08-49D4-994B-E3B96A3B582D}" type="datetimeFigureOut">
              <a:rPr lang="en-US" smtClean="0"/>
              <a:t>22-Jan-17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EC0F-771B-4ED1-B699-A7277E400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5653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4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9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0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3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3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5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7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2017-01-22T18:13:49Z</dcterms:created>
  <dcterms:modified xsi:type="dcterms:W3CDTF">2017-01-22T18:13:49Z</dcterms:modified>
</cp:coreProperties>
</file>